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0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0.png" ContentType="image/png"/>
  <Override PartName="/ppt/media/image35.png" ContentType="image/png"/>
  <Override PartName="/ppt/media/image5.png" ContentType="image/png"/>
  <Override PartName="/ppt/media/image2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l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k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o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d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h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l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x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f</a:t>
            </a:r>
            <a:r>
              <a:rPr b="0" lang="en-US" sz="4400" spc="-1" strike="noStrike">
                <a:latin typeface="Arial"/>
              </a:rPr>
              <a:t>o</a:t>
            </a:r>
            <a:r>
              <a:rPr b="0" lang="en-US" sz="4400" spc="-1" strike="noStrike">
                <a:latin typeface="Arial"/>
              </a:rPr>
              <a:t>r</a:t>
            </a:r>
            <a:r>
              <a:rPr b="0" lang="en-US" sz="4400" spc="-1" strike="noStrike">
                <a:latin typeface="Arial"/>
              </a:rPr>
              <a:t>m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F5437B72-B8D7-45C2-8AD8-2CA9617F3D59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image" Target="../media/image27.png"/><Relationship Id="rId8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image" Target="../media/image33.png"/><Relationship Id="rId7" Type="http://schemas.openxmlformats.org/officeDocument/2006/relationships/image" Target="../media/image34.png"/><Relationship Id="rId8" Type="http://schemas.openxmlformats.org/officeDocument/2006/relationships/image" Target="../media/image35.png"/><Relationship Id="rId9" Type="http://schemas.openxmlformats.org/officeDocument/2006/relationships/image" Target="../media/image36.png"/><Relationship Id="rId10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Relation</a:t>
            </a:r>
            <a:r>
              <a:rPr b="0" lang="en-US" sz="4400" spc="-1" strike="noStrike">
                <a:latin typeface="Arial"/>
              </a:rPr>
              <a:t>ships </a:t>
            </a:r>
            <a:r>
              <a:rPr b="0" lang="en-US" sz="4400" spc="-1" strike="noStrike">
                <a:latin typeface="Arial"/>
              </a:rPr>
              <a:t>can add </a:t>
            </a:r>
            <a:r>
              <a:rPr b="0" lang="en-US" sz="4400" spc="-1" strike="noStrike">
                <a:latin typeface="Arial"/>
              </a:rPr>
              <a:t>up </a:t>
            </a:r>
            <a:r>
              <a:rPr b="0" lang="en-US" sz="4400" spc="-1" strike="noStrike">
                <a:latin typeface="Arial"/>
              </a:rPr>
              <a:t>quickly...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2" name="" descr=""/>
          <p:cNvPicPr/>
          <p:nvPr/>
        </p:nvPicPr>
        <p:blipFill>
          <a:blip r:embed="rId1"/>
          <a:srcRect l="0" t="0" r="74417" b="48381"/>
          <a:stretch/>
        </p:blipFill>
        <p:spPr>
          <a:xfrm>
            <a:off x="640080" y="1005840"/>
            <a:ext cx="1737000" cy="2926080"/>
          </a:xfrm>
          <a:prstGeom prst="rect">
            <a:avLst/>
          </a:prstGeom>
          <a:ln>
            <a:noFill/>
          </a:ln>
        </p:spPr>
      </p:pic>
      <p:pic>
        <p:nvPicPr>
          <p:cNvPr id="43" name="" descr=""/>
          <p:cNvPicPr/>
          <p:nvPr/>
        </p:nvPicPr>
        <p:blipFill>
          <a:blip r:embed="rId2"/>
          <a:srcRect l="25112" t="0" r="51994" b="47053"/>
          <a:stretch/>
        </p:blipFill>
        <p:spPr>
          <a:xfrm>
            <a:off x="4297680" y="1371600"/>
            <a:ext cx="1554480" cy="2345040"/>
          </a:xfrm>
          <a:prstGeom prst="rect">
            <a:avLst/>
          </a:prstGeom>
          <a:ln>
            <a:noFill/>
          </a:ln>
        </p:spPr>
      </p:pic>
      <p:sp>
        <p:nvSpPr>
          <p:cNvPr id="44" name="Line 2"/>
          <p:cNvSpPr/>
          <p:nvPr/>
        </p:nvSpPr>
        <p:spPr>
          <a:xfrm>
            <a:off x="2103120" y="2103120"/>
            <a:ext cx="2377440" cy="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TextShape 3"/>
          <p:cNvSpPr txBox="1"/>
          <p:nvPr/>
        </p:nvSpPr>
        <p:spPr>
          <a:xfrm>
            <a:off x="3108960" y="17834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1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46" name="TextShape 4"/>
          <p:cNvSpPr txBox="1"/>
          <p:nvPr/>
        </p:nvSpPr>
        <p:spPr>
          <a:xfrm>
            <a:off x="7223760" y="1554480"/>
            <a:ext cx="2377440" cy="640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2 people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1 relationship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Relationships can add up quickly...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8" name="" descr=""/>
          <p:cNvPicPr/>
          <p:nvPr/>
        </p:nvPicPr>
        <p:blipFill>
          <a:blip r:embed="rId1"/>
          <a:srcRect l="0" t="0" r="74417" b="48381"/>
          <a:stretch/>
        </p:blipFill>
        <p:spPr>
          <a:xfrm>
            <a:off x="640080" y="1005840"/>
            <a:ext cx="1737000" cy="2926080"/>
          </a:xfrm>
          <a:prstGeom prst="rect">
            <a:avLst/>
          </a:prstGeom>
          <a:ln>
            <a:noFill/>
          </a:ln>
        </p:spPr>
      </p:pic>
      <p:pic>
        <p:nvPicPr>
          <p:cNvPr id="49" name="" descr=""/>
          <p:cNvPicPr/>
          <p:nvPr/>
        </p:nvPicPr>
        <p:blipFill>
          <a:blip r:embed="rId2"/>
          <a:srcRect l="25112" t="0" r="51994" b="47053"/>
          <a:stretch/>
        </p:blipFill>
        <p:spPr>
          <a:xfrm>
            <a:off x="4297680" y="1371600"/>
            <a:ext cx="1554480" cy="2345040"/>
          </a:xfrm>
          <a:prstGeom prst="rect">
            <a:avLst/>
          </a:prstGeom>
          <a:ln>
            <a:noFill/>
          </a:ln>
        </p:spPr>
      </p:pic>
      <p:pic>
        <p:nvPicPr>
          <p:cNvPr id="50" name="" descr=""/>
          <p:cNvPicPr/>
          <p:nvPr/>
        </p:nvPicPr>
        <p:blipFill>
          <a:blip r:embed="rId3"/>
          <a:srcRect l="72222" t="4555" r="3540" b="47053"/>
          <a:stretch/>
        </p:blipFill>
        <p:spPr>
          <a:xfrm>
            <a:off x="2103120" y="3566160"/>
            <a:ext cx="1206720" cy="2011680"/>
          </a:xfrm>
          <a:prstGeom prst="rect">
            <a:avLst/>
          </a:prstGeom>
          <a:ln>
            <a:noFill/>
          </a:ln>
        </p:spPr>
      </p:pic>
      <p:sp>
        <p:nvSpPr>
          <p:cNvPr id="51" name="Line 2"/>
          <p:cNvSpPr/>
          <p:nvPr/>
        </p:nvSpPr>
        <p:spPr>
          <a:xfrm>
            <a:off x="2103120" y="2103120"/>
            <a:ext cx="237744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TextShape 3"/>
          <p:cNvSpPr txBox="1"/>
          <p:nvPr/>
        </p:nvSpPr>
        <p:spPr>
          <a:xfrm>
            <a:off x="3108960" y="17834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3" name="TextShape 4"/>
          <p:cNvSpPr txBox="1"/>
          <p:nvPr/>
        </p:nvSpPr>
        <p:spPr>
          <a:xfrm>
            <a:off x="7223760" y="1554480"/>
            <a:ext cx="2377440" cy="640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3 people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3 relationships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4" name="Line 5"/>
          <p:cNvSpPr/>
          <p:nvPr/>
        </p:nvSpPr>
        <p:spPr>
          <a:xfrm>
            <a:off x="2103120" y="3017520"/>
            <a:ext cx="457200" cy="64008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Line 6"/>
          <p:cNvSpPr/>
          <p:nvPr/>
        </p:nvSpPr>
        <p:spPr>
          <a:xfrm flipH="1">
            <a:off x="3017520" y="2926080"/>
            <a:ext cx="1554480" cy="73152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TextShape 7"/>
          <p:cNvSpPr txBox="1"/>
          <p:nvPr/>
        </p:nvSpPr>
        <p:spPr>
          <a:xfrm>
            <a:off x="2286000" y="3036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2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57" name="TextShape 8"/>
          <p:cNvSpPr txBox="1"/>
          <p:nvPr/>
        </p:nvSpPr>
        <p:spPr>
          <a:xfrm>
            <a:off x="3566160" y="301752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3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Relationships can add up quickly...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59" name="" descr=""/>
          <p:cNvPicPr/>
          <p:nvPr/>
        </p:nvPicPr>
        <p:blipFill>
          <a:blip r:embed="rId1"/>
          <a:srcRect l="0" t="0" r="74417" b="48381"/>
          <a:stretch/>
        </p:blipFill>
        <p:spPr>
          <a:xfrm>
            <a:off x="640080" y="1005840"/>
            <a:ext cx="1737000" cy="2926080"/>
          </a:xfrm>
          <a:prstGeom prst="rect">
            <a:avLst/>
          </a:prstGeom>
          <a:ln>
            <a:noFill/>
          </a:ln>
        </p:spPr>
      </p:pic>
      <p:pic>
        <p:nvPicPr>
          <p:cNvPr id="60" name="" descr=""/>
          <p:cNvPicPr/>
          <p:nvPr/>
        </p:nvPicPr>
        <p:blipFill>
          <a:blip r:embed="rId2"/>
          <a:srcRect l="25112" t="0" r="51994" b="47053"/>
          <a:stretch/>
        </p:blipFill>
        <p:spPr>
          <a:xfrm>
            <a:off x="4297680" y="1371600"/>
            <a:ext cx="1554480" cy="2345040"/>
          </a:xfrm>
          <a:prstGeom prst="rect">
            <a:avLst/>
          </a:prstGeom>
          <a:ln>
            <a:noFill/>
          </a:ln>
        </p:spPr>
      </p:pic>
      <p:pic>
        <p:nvPicPr>
          <p:cNvPr id="61" name="" descr=""/>
          <p:cNvPicPr/>
          <p:nvPr/>
        </p:nvPicPr>
        <p:blipFill>
          <a:blip r:embed="rId3"/>
          <a:srcRect l="72222" t="4555" r="3540" b="47053"/>
          <a:stretch/>
        </p:blipFill>
        <p:spPr>
          <a:xfrm>
            <a:off x="2103120" y="3566160"/>
            <a:ext cx="1206720" cy="2011680"/>
          </a:xfrm>
          <a:prstGeom prst="rect">
            <a:avLst/>
          </a:prstGeom>
          <a:ln>
            <a:noFill/>
          </a:ln>
        </p:spPr>
      </p:pic>
      <p:pic>
        <p:nvPicPr>
          <p:cNvPr id="62" name="" descr=""/>
          <p:cNvPicPr/>
          <p:nvPr/>
        </p:nvPicPr>
        <p:blipFill>
          <a:blip r:embed="rId4"/>
          <a:srcRect l="49341" t="6171" r="27769" b="47053"/>
          <a:stretch/>
        </p:blipFill>
        <p:spPr>
          <a:xfrm>
            <a:off x="3383640" y="3840480"/>
            <a:ext cx="1005840" cy="1716120"/>
          </a:xfrm>
          <a:prstGeom prst="rect">
            <a:avLst/>
          </a:prstGeom>
          <a:ln>
            <a:noFill/>
          </a:ln>
        </p:spPr>
      </p:pic>
      <p:sp>
        <p:nvSpPr>
          <p:cNvPr id="63" name="Line 2"/>
          <p:cNvSpPr/>
          <p:nvPr/>
        </p:nvSpPr>
        <p:spPr>
          <a:xfrm>
            <a:off x="2103120" y="2103120"/>
            <a:ext cx="237744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4" name="TextShape 3"/>
          <p:cNvSpPr txBox="1"/>
          <p:nvPr/>
        </p:nvSpPr>
        <p:spPr>
          <a:xfrm>
            <a:off x="3108960" y="17834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TextShape 4"/>
          <p:cNvSpPr txBox="1"/>
          <p:nvPr/>
        </p:nvSpPr>
        <p:spPr>
          <a:xfrm>
            <a:off x="7223760" y="1554480"/>
            <a:ext cx="2377440" cy="640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4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p</a:t>
            </a:r>
            <a:r>
              <a:rPr b="0" lang="en-US" sz="1800" spc="-1" strike="noStrike">
                <a:latin typeface="Arial"/>
              </a:rPr>
              <a:t>e</a:t>
            </a:r>
            <a:r>
              <a:rPr b="0" lang="en-US" sz="1800" spc="-1" strike="noStrike">
                <a:latin typeface="Arial"/>
              </a:rPr>
              <a:t>o</a:t>
            </a:r>
            <a:r>
              <a:rPr b="0" lang="en-US" sz="1800" spc="-1" strike="noStrike">
                <a:latin typeface="Arial"/>
              </a:rPr>
              <a:t>p</a:t>
            </a:r>
            <a:r>
              <a:rPr b="0" lang="en-US" sz="1800" spc="-1" strike="noStrike">
                <a:latin typeface="Arial"/>
              </a:rPr>
              <a:t>l</a:t>
            </a:r>
            <a:r>
              <a:rPr b="0" lang="en-US" sz="1800" spc="-1" strike="noStrike">
                <a:latin typeface="Arial"/>
              </a:rPr>
              <a:t>e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6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r</a:t>
            </a:r>
            <a:r>
              <a:rPr b="0" lang="en-US" sz="1800" spc="-1" strike="noStrike">
                <a:latin typeface="Arial"/>
              </a:rPr>
              <a:t>e</a:t>
            </a:r>
            <a:r>
              <a:rPr b="0" lang="en-US" sz="1800" spc="-1" strike="noStrike">
                <a:latin typeface="Arial"/>
              </a:rPr>
              <a:t>l</a:t>
            </a:r>
            <a:r>
              <a:rPr b="0" lang="en-US" sz="1800" spc="-1" strike="noStrike">
                <a:latin typeface="Arial"/>
              </a:rPr>
              <a:t>a</a:t>
            </a:r>
            <a:r>
              <a:rPr b="0" lang="en-US" sz="1800" spc="-1" strike="noStrike">
                <a:latin typeface="Arial"/>
              </a:rPr>
              <a:t>t</a:t>
            </a:r>
            <a:r>
              <a:rPr b="0" lang="en-US" sz="1800" spc="-1" strike="noStrike">
                <a:latin typeface="Arial"/>
              </a:rPr>
              <a:t>i</a:t>
            </a:r>
            <a:r>
              <a:rPr b="0" lang="en-US" sz="1800" spc="-1" strike="noStrike">
                <a:latin typeface="Arial"/>
              </a:rPr>
              <a:t>o</a:t>
            </a:r>
            <a:r>
              <a:rPr b="0" lang="en-US" sz="1800" spc="-1" strike="noStrike">
                <a:latin typeface="Arial"/>
              </a:rPr>
              <a:t>n</a:t>
            </a:r>
            <a:r>
              <a:rPr b="0" lang="en-US" sz="1800" spc="-1" strike="noStrike">
                <a:latin typeface="Arial"/>
              </a:rPr>
              <a:t>s</a:t>
            </a:r>
            <a:r>
              <a:rPr b="0" lang="en-US" sz="1800" spc="-1" strike="noStrike">
                <a:latin typeface="Arial"/>
              </a:rPr>
              <a:t>h</a:t>
            </a:r>
            <a:r>
              <a:rPr b="0" lang="en-US" sz="1800" spc="-1" strike="noStrike">
                <a:latin typeface="Arial"/>
              </a:rPr>
              <a:t>i</a:t>
            </a:r>
            <a:r>
              <a:rPr b="0" lang="en-US" sz="1800" spc="-1" strike="noStrike">
                <a:latin typeface="Arial"/>
              </a:rPr>
              <a:t>p</a:t>
            </a:r>
            <a:r>
              <a:rPr b="0" lang="en-US" sz="1800" spc="-1" strike="noStrike">
                <a:latin typeface="Arial"/>
              </a:rPr>
              <a:t>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Line 5"/>
          <p:cNvSpPr/>
          <p:nvPr/>
        </p:nvSpPr>
        <p:spPr>
          <a:xfrm>
            <a:off x="2103120" y="3017520"/>
            <a:ext cx="457200" cy="64008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Line 6"/>
          <p:cNvSpPr/>
          <p:nvPr/>
        </p:nvSpPr>
        <p:spPr>
          <a:xfrm flipH="1">
            <a:off x="3017520" y="2926080"/>
            <a:ext cx="1554480" cy="73152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TextShape 7"/>
          <p:cNvSpPr txBox="1"/>
          <p:nvPr/>
        </p:nvSpPr>
        <p:spPr>
          <a:xfrm>
            <a:off x="2286000" y="3036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9" name="TextShape 8"/>
          <p:cNvSpPr txBox="1"/>
          <p:nvPr/>
        </p:nvSpPr>
        <p:spPr>
          <a:xfrm>
            <a:off x="3566160" y="301752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0" name="Line 9"/>
          <p:cNvSpPr/>
          <p:nvPr/>
        </p:nvSpPr>
        <p:spPr>
          <a:xfrm>
            <a:off x="2377080" y="2834640"/>
            <a:ext cx="1280520" cy="128016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Line 10"/>
          <p:cNvSpPr/>
          <p:nvPr/>
        </p:nvSpPr>
        <p:spPr>
          <a:xfrm flipH="1">
            <a:off x="4023360" y="3200400"/>
            <a:ext cx="548640" cy="73152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Line 11"/>
          <p:cNvSpPr/>
          <p:nvPr/>
        </p:nvSpPr>
        <p:spPr>
          <a:xfrm flipH="1">
            <a:off x="3017520" y="4480560"/>
            <a:ext cx="640080" cy="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TextShape 12"/>
          <p:cNvSpPr txBox="1"/>
          <p:nvPr/>
        </p:nvSpPr>
        <p:spPr>
          <a:xfrm>
            <a:off x="2834640" y="3108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4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74" name="TextShape 13"/>
          <p:cNvSpPr txBox="1"/>
          <p:nvPr/>
        </p:nvSpPr>
        <p:spPr>
          <a:xfrm>
            <a:off x="4023360" y="331128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5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75" name="TextShape 14"/>
          <p:cNvSpPr txBox="1"/>
          <p:nvPr/>
        </p:nvSpPr>
        <p:spPr>
          <a:xfrm>
            <a:off x="3200400" y="42062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6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Rel</a:t>
            </a:r>
            <a:r>
              <a:rPr b="0" lang="en-US" sz="4400" spc="-1" strike="noStrike">
                <a:latin typeface="Arial"/>
              </a:rPr>
              <a:t>atio</a:t>
            </a:r>
            <a:r>
              <a:rPr b="0" lang="en-US" sz="4400" spc="-1" strike="noStrike">
                <a:latin typeface="Arial"/>
              </a:rPr>
              <a:t>nshi</a:t>
            </a:r>
            <a:r>
              <a:rPr b="0" lang="en-US" sz="4400" spc="-1" strike="noStrike">
                <a:latin typeface="Arial"/>
              </a:rPr>
              <a:t>ps </a:t>
            </a:r>
            <a:r>
              <a:rPr b="0" lang="en-US" sz="4400" spc="-1" strike="noStrike">
                <a:latin typeface="Arial"/>
              </a:rPr>
              <a:t>can </a:t>
            </a:r>
            <a:r>
              <a:rPr b="0" lang="en-US" sz="4400" spc="-1" strike="noStrike">
                <a:latin typeface="Arial"/>
              </a:rPr>
              <a:t>add </a:t>
            </a:r>
            <a:r>
              <a:rPr b="0" lang="en-US" sz="4400" spc="-1" strike="noStrike">
                <a:latin typeface="Arial"/>
              </a:rPr>
              <a:t>up </a:t>
            </a:r>
            <a:r>
              <a:rPr b="0" lang="en-US" sz="4400" spc="-1" strike="noStrike">
                <a:latin typeface="Arial"/>
              </a:rPr>
              <a:t>quic</a:t>
            </a:r>
            <a:r>
              <a:rPr b="0" lang="en-US" sz="4400" spc="-1" strike="noStrike">
                <a:latin typeface="Arial"/>
              </a:rPr>
              <a:t>kly...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77" name="" descr=""/>
          <p:cNvPicPr/>
          <p:nvPr/>
        </p:nvPicPr>
        <p:blipFill>
          <a:blip r:embed="rId1"/>
          <a:srcRect l="0" t="0" r="74417" b="48381"/>
          <a:stretch/>
        </p:blipFill>
        <p:spPr>
          <a:xfrm>
            <a:off x="640080" y="1005840"/>
            <a:ext cx="1737000" cy="292608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2"/>
          <a:srcRect l="25112" t="0" r="51994" b="47053"/>
          <a:stretch/>
        </p:blipFill>
        <p:spPr>
          <a:xfrm>
            <a:off x="4297680" y="1371600"/>
            <a:ext cx="1554480" cy="2345040"/>
          </a:xfrm>
          <a:prstGeom prst="rect">
            <a:avLst/>
          </a:prstGeom>
          <a:ln>
            <a:noFill/>
          </a:ln>
        </p:spPr>
      </p:pic>
      <p:pic>
        <p:nvPicPr>
          <p:cNvPr id="79" name="" descr=""/>
          <p:cNvPicPr/>
          <p:nvPr/>
        </p:nvPicPr>
        <p:blipFill>
          <a:blip r:embed="rId3"/>
          <a:srcRect l="72222" t="4555" r="3540" b="47053"/>
          <a:stretch/>
        </p:blipFill>
        <p:spPr>
          <a:xfrm>
            <a:off x="2103120" y="3566160"/>
            <a:ext cx="1206720" cy="201168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4"/>
          <a:srcRect l="49341" t="6171" r="27769" b="47053"/>
          <a:stretch/>
        </p:blipFill>
        <p:spPr>
          <a:xfrm>
            <a:off x="3383640" y="3840480"/>
            <a:ext cx="1005840" cy="1716120"/>
          </a:xfrm>
          <a:prstGeom prst="rect">
            <a:avLst/>
          </a:prstGeom>
          <a:ln>
            <a:noFill/>
          </a:ln>
        </p:spPr>
      </p:pic>
      <p:pic>
        <p:nvPicPr>
          <p:cNvPr id="81" name="" descr=""/>
          <p:cNvPicPr/>
          <p:nvPr/>
        </p:nvPicPr>
        <p:blipFill>
          <a:blip r:embed="rId5"/>
          <a:srcRect l="52035" t="4555" r="30458" b="47053"/>
          <a:stretch/>
        </p:blipFill>
        <p:spPr>
          <a:xfrm flipH="1">
            <a:off x="4408200" y="3931920"/>
            <a:ext cx="712800" cy="1624680"/>
          </a:xfrm>
          <a:prstGeom prst="rect">
            <a:avLst/>
          </a:prstGeom>
          <a:ln>
            <a:noFill/>
          </a:ln>
        </p:spPr>
      </p:pic>
      <p:sp>
        <p:nvSpPr>
          <p:cNvPr id="82" name="Line 2"/>
          <p:cNvSpPr/>
          <p:nvPr/>
        </p:nvSpPr>
        <p:spPr>
          <a:xfrm>
            <a:off x="2103120" y="2103120"/>
            <a:ext cx="237744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TextShape 3"/>
          <p:cNvSpPr txBox="1"/>
          <p:nvPr/>
        </p:nvSpPr>
        <p:spPr>
          <a:xfrm>
            <a:off x="3108960" y="17834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4" name="TextShape 4"/>
          <p:cNvSpPr txBox="1"/>
          <p:nvPr/>
        </p:nvSpPr>
        <p:spPr>
          <a:xfrm>
            <a:off x="7223760" y="1554480"/>
            <a:ext cx="2377440" cy="640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5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p</a:t>
            </a:r>
            <a:r>
              <a:rPr b="0" lang="en-US" sz="1800" spc="-1" strike="noStrike">
                <a:latin typeface="Arial"/>
              </a:rPr>
              <a:t>e</a:t>
            </a:r>
            <a:r>
              <a:rPr b="0" lang="en-US" sz="1800" spc="-1" strike="noStrike">
                <a:latin typeface="Arial"/>
              </a:rPr>
              <a:t>o</a:t>
            </a:r>
            <a:r>
              <a:rPr b="0" lang="en-US" sz="1800" spc="-1" strike="noStrike">
                <a:latin typeface="Arial"/>
              </a:rPr>
              <a:t>p</a:t>
            </a:r>
            <a:r>
              <a:rPr b="0" lang="en-US" sz="1800" spc="-1" strike="noStrike">
                <a:latin typeface="Arial"/>
              </a:rPr>
              <a:t>l</a:t>
            </a:r>
            <a:r>
              <a:rPr b="0" lang="en-US" sz="1800" spc="-1" strike="noStrike">
                <a:latin typeface="Arial"/>
              </a:rPr>
              <a:t>e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1</a:t>
            </a:r>
            <a:r>
              <a:rPr b="0" lang="en-US" sz="1800" spc="-1" strike="noStrike">
                <a:latin typeface="Arial"/>
              </a:rPr>
              <a:t>0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r</a:t>
            </a:r>
            <a:r>
              <a:rPr b="0" lang="en-US" sz="1800" spc="-1" strike="noStrike">
                <a:latin typeface="Arial"/>
              </a:rPr>
              <a:t>e</a:t>
            </a:r>
            <a:r>
              <a:rPr b="0" lang="en-US" sz="1800" spc="-1" strike="noStrike">
                <a:latin typeface="Arial"/>
              </a:rPr>
              <a:t>l</a:t>
            </a:r>
            <a:r>
              <a:rPr b="0" lang="en-US" sz="1800" spc="-1" strike="noStrike">
                <a:latin typeface="Arial"/>
              </a:rPr>
              <a:t>a</a:t>
            </a:r>
            <a:r>
              <a:rPr b="0" lang="en-US" sz="1800" spc="-1" strike="noStrike">
                <a:latin typeface="Arial"/>
              </a:rPr>
              <a:t>t</a:t>
            </a:r>
            <a:r>
              <a:rPr b="0" lang="en-US" sz="1800" spc="-1" strike="noStrike">
                <a:latin typeface="Arial"/>
              </a:rPr>
              <a:t>i</a:t>
            </a:r>
            <a:r>
              <a:rPr b="0" lang="en-US" sz="1800" spc="-1" strike="noStrike">
                <a:latin typeface="Arial"/>
              </a:rPr>
              <a:t>o</a:t>
            </a:r>
            <a:r>
              <a:rPr b="0" lang="en-US" sz="1800" spc="-1" strike="noStrike">
                <a:latin typeface="Arial"/>
              </a:rPr>
              <a:t>n</a:t>
            </a:r>
            <a:r>
              <a:rPr b="0" lang="en-US" sz="1800" spc="-1" strike="noStrike">
                <a:latin typeface="Arial"/>
              </a:rPr>
              <a:t>s</a:t>
            </a:r>
            <a:r>
              <a:rPr b="0" lang="en-US" sz="1800" spc="-1" strike="noStrike">
                <a:latin typeface="Arial"/>
              </a:rPr>
              <a:t>h</a:t>
            </a:r>
            <a:r>
              <a:rPr b="0" lang="en-US" sz="1800" spc="-1" strike="noStrike">
                <a:latin typeface="Arial"/>
              </a:rPr>
              <a:t>i</a:t>
            </a:r>
            <a:r>
              <a:rPr b="0" lang="en-US" sz="1800" spc="-1" strike="noStrike">
                <a:latin typeface="Arial"/>
              </a:rPr>
              <a:t>p</a:t>
            </a:r>
            <a:r>
              <a:rPr b="0" lang="en-US" sz="1800" spc="-1" strike="noStrike">
                <a:latin typeface="Arial"/>
              </a:rPr>
              <a:t>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Line 5"/>
          <p:cNvSpPr/>
          <p:nvPr/>
        </p:nvSpPr>
        <p:spPr>
          <a:xfrm>
            <a:off x="2103120" y="3017520"/>
            <a:ext cx="457200" cy="64008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Line 6"/>
          <p:cNvSpPr/>
          <p:nvPr/>
        </p:nvSpPr>
        <p:spPr>
          <a:xfrm flipH="1">
            <a:off x="3017520" y="2926080"/>
            <a:ext cx="1554480" cy="73152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TextShape 7"/>
          <p:cNvSpPr txBox="1"/>
          <p:nvPr/>
        </p:nvSpPr>
        <p:spPr>
          <a:xfrm>
            <a:off x="2286000" y="3036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8" name="TextShape 8"/>
          <p:cNvSpPr txBox="1"/>
          <p:nvPr/>
        </p:nvSpPr>
        <p:spPr>
          <a:xfrm>
            <a:off x="3566160" y="301752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9" name="Line 9"/>
          <p:cNvSpPr/>
          <p:nvPr/>
        </p:nvSpPr>
        <p:spPr>
          <a:xfrm>
            <a:off x="2377080" y="2834640"/>
            <a:ext cx="1280520" cy="128016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Line 10"/>
          <p:cNvSpPr/>
          <p:nvPr/>
        </p:nvSpPr>
        <p:spPr>
          <a:xfrm flipH="1">
            <a:off x="4023360" y="3200400"/>
            <a:ext cx="548640" cy="73152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Line 11"/>
          <p:cNvSpPr/>
          <p:nvPr/>
        </p:nvSpPr>
        <p:spPr>
          <a:xfrm flipH="1">
            <a:off x="3017520" y="4480560"/>
            <a:ext cx="64008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TextShape 12"/>
          <p:cNvSpPr txBox="1"/>
          <p:nvPr/>
        </p:nvSpPr>
        <p:spPr>
          <a:xfrm>
            <a:off x="2834640" y="3108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3" name="TextShape 13"/>
          <p:cNvSpPr txBox="1"/>
          <p:nvPr/>
        </p:nvSpPr>
        <p:spPr>
          <a:xfrm>
            <a:off x="4023360" y="331128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4" name="TextShape 14"/>
          <p:cNvSpPr txBox="1"/>
          <p:nvPr/>
        </p:nvSpPr>
        <p:spPr>
          <a:xfrm>
            <a:off x="3200400" y="42062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Line 15"/>
          <p:cNvSpPr/>
          <p:nvPr/>
        </p:nvSpPr>
        <p:spPr>
          <a:xfrm>
            <a:off x="2468880" y="2743200"/>
            <a:ext cx="2011680" cy="137160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Line 16"/>
          <p:cNvSpPr/>
          <p:nvPr/>
        </p:nvSpPr>
        <p:spPr>
          <a:xfrm flipV="1">
            <a:off x="4754880" y="3566160"/>
            <a:ext cx="182880" cy="45720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Line 17"/>
          <p:cNvSpPr/>
          <p:nvPr/>
        </p:nvSpPr>
        <p:spPr>
          <a:xfrm>
            <a:off x="4055760" y="4488840"/>
            <a:ext cx="548640" cy="9144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Line 18"/>
          <p:cNvSpPr/>
          <p:nvPr/>
        </p:nvSpPr>
        <p:spPr>
          <a:xfrm>
            <a:off x="2926080" y="5029200"/>
            <a:ext cx="1554480" cy="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TextShape 19"/>
          <p:cNvSpPr txBox="1"/>
          <p:nvPr/>
        </p:nvSpPr>
        <p:spPr>
          <a:xfrm>
            <a:off x="3200400" y="3036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7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00" name="TextShape 20"/>
          <p:cNvSpPr txBox="1"/>
          <p:nvPr/>
        </p:nvSpPr>
        <p:spPr>
          <a:xfrm>
            <a:off x="4536000" y="35661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8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01" name="TextShape 21"/>
          <p:cNvSpPr txBox="1"/>
          <p:nvPr/>
        </p:nvSpPr>
        <p:spPr>
          <a:xfrm>
            <a:off x="4206240" y="42062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9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02" name="TextShape 22"/>
          <p:cNvSpPr txBox="1"/>
          <p:nvPr/>
        </p:nvSpPr>
        <p:spPr>
          <a:xfrm>
            <a:off x="3108960" y="46828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10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Relationships can add up quickly...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04" name="" descr=""/>
          <p:cNvPicPr/>
          <p:nvPr/>
        </p:nvPicPr>
        <p:blipFill>
          <a:blip r:embed="rId1"/>
          <a:srcRect l="0" t="0" r="74417" b="48381"/>
          <a:stretch/>
        </p:blipFill>
        <p:spPr>
          <a:xfrm>
            <a:off x="640080" y="1005840"/>
            <a:ext cx="1737000" cy="2926080"/>
          </a:xfrm>
          <a:prstGeom prst="rect">
            <a:avLst/>
          </a:prstGeom>
          <a:ln>
            <a:noFill/>
          </a:ln>
        </p:spPr>
      </p:pic>
      <p:pic>
        <p:nvPicPr>
          <p:cNvPr id="105" name="" descr=""/>
          <p:cNvPicPr/>
          <p:nvPr/>
        </p:nvPicPr>
        <p:blipFill>
          <a:blip r:embed="rId2"/>
          <a:srcRect l="25112" t="0" r="51994" b="47053"/>
          <a:stretch/>
        </p:blipFill>
        <p:spPr>
          <a:xfrm>
            <a:off x="4297680" y="1371600"/>
            <a:ext cx="1554480" cy="2345040"/>
          </a:xfrm>
          <a:prstGeom prst="rect">
            <a:avLst/>
          </a:prstGeom>
          <a:ln>
            <a:noFill/>
          </a:ln>
        </p:spPr>
      </p:pic>
      <p:pic>
        <p:nvPicPr>
          <p:cNvPr id="106" name="" descr=""/>
          <p:cNvPicPr/>
          <p:nvPr/>
        </p:nvPicPr>
        <p:blipFill>
          <a:blip r:embed="rId3"/>
          <a:srcRect l="72222" t="4555" r="3540" b="47053"/>
          <a:stretch/>
        </p:blipFill>
        <p:spPr>
          <a:xfrm>
            <a:off x="2103120" y="3566160"/>
            <a:ext cx="1206720" cy="20116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4"/>
          <a:srcRect l="49341" t="6171" r="27769" b="47053"/>
          <a:stretch/>
        </p:blipFill>
        <p:spPr>
          <a:xfrm>
            <a:off x="3383640" y="3840480"/>
            <a:ext cx="1005840" cy="1716120"/>
          </a:xfrm>
          <a:prstGeom prst="rect">
            <a:avLst/>
          </a:prstGeom>
          <a:ln>
            <a:noFill/>
          </a:ln>
        </p:spPr>
      </p:pic>
      <p:pic>
        <p:nvPicPr>
          <p:cNvPr id="108" name="" descr=""/>
          <p:cNvPicPr/>
          <p:nvPr/>
        </p:nvPicPr>
        <p:blipFill>
          <a:blip r:embed="rId5"/>
          <a:srcRect l="0" t="56157" r="86073" b="5130"/>
          <a:stretch/>
        </p:blipFill>
        <p:spPr>
          <a:xfrm>
            <a:off x="5394960" y="4206240"/>
            <a:ext cx="581400" cy="1350360"/>
          </a:xfrm>
          <a:prstGeom prst="rect">
            <a:avLst/>
          </a:prstGeom>
          <a:ln>
            <a:noFill/>
          </a:ln>
        </p:spPr>
      </p:pic>
      <p:pic>
        <p:nvPicPr>
          <p:cNvPr id="109" name="" descr=""/>
          <p:cNvPicPr/>
          <p:nvPr/>
        </p:nvPicPr>
        <p:blipFill>
          <a:blip r:embed="rId6"/>
          <a:srcRect l="52035" t="4555" r="30458" b="47053"/>
          <a:stretch/>
        </p:blipFill>
        <p:spPr>
          <a:xfrm flipH="1">
            <a:off x="4408200" y="3931920"/>
            <a:ext cx="712800" cy="1624680"/>
          </a:xfrm>
          <a:prstGeom prst="rect">
            <a:avLst/>
          </a:prstGeom>
          <a:ln>
            <a:noFill/>
          </a:ln>
        </p:spPr>
      </p:pic>
      <p:sp>
        <p:nvSpPr>
          <p:cNvPr id="110" name="Line 2"/>
          <p:cNvSpPr/>
          <p:nvPr/>
        </p:nvSpPr>
        <p:spPr>
          <a:xfrm>
            <a:off x="2103120" y="2103120"/>
            <a:ext cx="237744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TextShape 3"/>
          <p:cNvSpPr txBox="1"/>
          <p:nvPr/>
        </p:nvSpPr>
        <p:spPr>
          <a:xfrm>
            <a:off x="3108960" y="17834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2" name="TextShape 4"/>
          <p:cNvSpPr txBox="1"/>
          <p:nvPr/>
        </p:nvSpPr>
        <p:spPr>
          <a:xfrm>
            <a:off x="7223760" y="1554480"/>
            <a:ext cx="2377440" cy="640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6 people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15 relationships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3" name="Line 5"/>
          <p:cNvSpPr/>
          <p:nvPr/>
        </p:nvSpPr>
        <p:spPr>
          <a:xfrm>
            <a:off x="2103120" y="3017520"/>
            <a:ext cx="457200" cy="64008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Line 6"/>
          <p:cNvSpPr/>
          <p:nvPr/>
        </p:nvSpPr>
        <p:spPr>
          <a:xfrm flipH="1">
            <a:off x="3017520" y="2926080"/>
            <a:ext cx="1554480" cy="73152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TextShape 7"/>
          <p:cNvSpPr txBox="1"/>
          <p:nvPr/>
        </p:nvSpPr>
        <p:spPr>
          <a:xfrm>
            <a:off x="2286000" y="3036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6" name="TextShape 8"/>
          <p:cNvSpPr txBox="1"/>
          <p:nvPr/>
        </p:nvSpPr>
        <p:spPr>
          <a:xfrm>
            <a:off x="3566160" y="301752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7" name="Line 9"/>
          <p:cNvSpPr/>
          <p:nvPr/>
        </p:nvSpPr>
        <p:spPr>
          <a:xfrm>
            <a:off x="2377080" y="2834640"/>
            <a:ext cx="1280520" cy="128016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Line 10"/>
          <p:cNvSpPr/>
          <p:nvPr/>
        </p:nvSpPr>
        <p:spPr>
          <a:xfrm flipH="1">
            <a:off x="4023360" y="3200400"/>
            <a:ext cx="548640" cy="73152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Line 11"/>
          <p:cNvSpPr/>
          <p:nvPr/>
        </p:nvSpPr>
        <p:spPr>
          <a:xfrm flipH="1">
            <a:off x="3017520" y="4480560"/>
            <a:ext cx="64008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TextShape 12"/>
          <p:cNvSpPr txBox="1"/>
          <p:nvPr/>
        </p:nvSpPr>
        <p:spPr>
          <a:xfrm>
            <a:off x="2834640" y="3108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1" name="TextShape 13"/>
          <p:cNvSpPr txBox="1"/>
          <p:nvPr/>
        </p:nvSpPr>
        <p:spPr>
          <a:xfrm>
            <a:off x="4023360" y="331128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2" name="TextShape 14"/>
          <p:cNvSpPr txBox="1"/>
          <p:nvPr/>
        </p:nvSpPr>
        <p:spPr>
          <a:xfrm>
            <a:off x="3200400" y="42062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Line 15"/>
          <p:cNvSpPr/>
          <p:nvPr/>
        </p:nvSpPr>
        <p:spPr>
          <a:xfrm>
            <a:off x="2468880" y="2743200"/>
            <a:ext cx="2011680" cy="137160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Line 16"/>
          <p:cNvSpPr/>
          <p:nvPr/>
        </p:nvSpPr>
        <p:spPr>
          <a:xfrm flipV="1">
            <a:off x="4754880" y="3566160"/>
            <a:ext cx="182880" cy="45720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Line 17"/>
          <p:cNvSpPr/>
          <p:nvPr/>
        </p:nvSpPr>
        <p:spPr>
          <a:xfrm>
            <a:off x="4055760" y="4488840"/>
            <a:ext cx="548640" cy="9144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Line 18"/>
          <p:cNvSpPr/>
          <p:nvPr/>
        </p:nvSpPr>
        <p:spPr>
          <a:xfrm>
            <a:off x="2926080" y="5029200"/>
            <a:ext cx="155448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TextShape 19"/>
          <p:cNvSpPr txBox="1"/>
          <p:nvPr/>
        </p:nvSpPr>
        <p:spPr>
          <a:xfrm>
            <a:off x="3200400" y="3036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8" name="TextShape 20"/>
          <p:cNvSpPr txBox="1"/>
          <p:nvPr/>
        </p:nvSpPr>
        <p:spPr>
          <a:xfrm>
            <a:off x="4536000" y="35661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9" name="TextShape 21"/>
          <p:cNvSpPr txBox="1"/>
          <p:nvPr/>
        </p:nvSpPr>
        <p:spPr>
          <a:xfrm>
            <a:off x="4206240" y="42062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TextShape 22"/>
          <p:cNvSpPr txBox="1"/>
          <p:nvPr/>
        </p:nvSpPr>
        <p:spPr>
          <a:xfrm>
            <a:off x="3108960" y="46828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1" name="Line 23"/>
          <p:cNvSpPr/>
          <p:nvPr/>
        </p:nvSpPr>
        <p:spPr>
          <a:xfrm>
            <a:off x="2468880" y="2651760"/>
            <a:ext cx="2926080" cy="164592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Line 24"/>
          <p:cNvSpPr/>
          <p:nvPr/>
        </p:nvSpPr>
        <p:spPr>
          <a:xfrm>
            <a:off x="5212080" y="3657600"/>
            <a:ext cx="274320" cy="54864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Line 25"/>
          <p:cNvSpPr/>
          <p:nvPr/>
        </p:nvSpPr>
        <p:spPr>
          <a:xfrm>
            <a:off x="4937760" y="4572000"/>
            <a:ext cx="548640" cy="18288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Line 26"/>
          <p:cNvSpPr/>
          <p:nvPr/>
        </p:nvSpPr>
        <p:spPr>
          <a:xfrm>
            <a:off x="4206240" y="4846320"/>
            <a:ext cx="1188720" cy="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Line 27"/>
          <p:cNvSpPr/>
          <p:nvPr/>
        </p:nvSpPr>
        <p:spPr>
          <a:xfrm>
            <a:off x="2926080" y="5212080"/>
            <a:ext cx="2377440" cy="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TextShape 28"/>
          <p:cNvSpPr txBox="1"/>
          <p:nvPr/>
        </p:nvSpPr>
        <p:spPr>
          <a:xfrm>
            <a:off x="2926080" y="269064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11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37" name="TextShape 29"/>
          <p:cNvSpPr txBox="1"/>
          <p:nvPr/>
        </p:nvSpPr>
        <p:spPr>
          <a:xfrm>
            <a:off x="5394960" y="367704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12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38" name="TextShape 30"/>
          <p:cNvSpPr txBox="1"/>
          <p:nvPr/>
        </p:nvSpPr>
        <p:spPr>
          <a:xfrm>
            <a:off x="5029200" y="42976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13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39" name="TextShape 31"/>
          <p:cNvSpPr txBox="1"/>
          <p:nvPr/>
        </p:nvSpPr>
        <p:spPr>
          <a:xfrm>
            <a:off x="4937760" y="484632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1</a:t>
            </a:r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4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40" name="TextShape 32"/>
          <p:cNvSpPr txBox="1"/>
          <p:nvPr/>
        </p:nvSpPr>
        <p:spPr>
          <a:xfrm>
            <a:off x="3108960" y="52102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15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3108960" y="52102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Relationships can add up quickly...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1"/>
          <a:srcRect l="0" t="0" r="74417" b="48381"/>
          <a:stretch/>
        </p:blipFill>
        <p:spPr>
          <a:xfrm>
            <a:off x="640080" y="1005840"/>
            <a:ext cx="1737000" cy="2926080"/>
          </a:xfrm>
          <a:prstGeom prst="rect">
            <a:avLst/>
          </a:prstGeom>
          <a:ln>
            <a:noFill/>
          </a:ln>
        </p:spPr>
      </p:pic>
      <p:pic>
        <p:nvPicPr>
          <p:cNvPr id="144" name="" descr=""/>
          <p:cNvPicPr/>
          <p:nvPr/>
        </p:nvPicPr>
        <p:blipFill>
          <a:blip r:embed="rId2"/>
          <a:srcRect l="25112" t="0" r="51994" b="47053"/>
          <a:stretch/>
        </p:blipFill>
        <p:spPr>
          <a:xfrm>
            <a:off x="4297680" y="1371600"/>
            <a:ext cx="1554480" cy="2345040"/>
          </a:xfrm>
          <a:prstGeom prst="rect">
            <a:avLst/>
          </a:prstGeom>
          <a:ln>
            <a:noFill/>
          </a:ln>
        </p:spPr>
      </p:pic>
      <p:pic>
        <p:nvPicPr>
          <p:cNvPr id="145" name="" descr=""/>
          <p:cNvPicPr/>
          <p:nvPr/>
        </p:nvPicPr>
        <p:blipFill>
          <a:blip r:embed="rId3"/>
          <a:srcRect l="72222" t="4555" r="3540" b="47053"/>
          <a:stretch/>
        </p:blipFill>
        <p:spPr>
          <a:xfrm>
            <a:off x="2103120" y="3566160"/>
            <a:ext cx="1206720" cy="2011680"/>
          </a:xfrm>
          <a:prstGeom prst="rect">
            <a:avLst/>
          </a:prstGeom>
          <a:ln>
            <a:noFill/>
          </a:ln>
        </p:spPr>
      </p:pic>
      <p:pic>
        <p:nvPicPr>
          <p:cNvPr id="146" name="" descr=""/>
          <p:cNvPicPr/>
          <p:nvPr/>
        </p:nvPicPr>
        <p:blipFill>
          <a:blip r:embed="rId4"/>
          <a:srcRect l="49341" t="6171" r="27769" b="47053"/>
          <a:stretch/>
        </p:blipFill>
        <p:spPr>
          <a:xfrm>
            <a:off x="3383640" y="3840480"/>
            <a:ext cx="1005840" cy="1716120"/>
          </a:xfrm>
          <a:prstGeom prst="rect">
            <a:avLst/>
          </a:prstGeom>
          <a:ln>
            <a:noFill/>
          </a:ln>
        </p:spPr>
      </p:pic>
      <p:pic>
        <p:nvPicPr>
          <p:cNvPr id="147" name="" descr=""/>
          <p:cNvPicPr/>
          <p:nvPr/>
        </p:nvPicPr>
        <p:blipFill>
          <a:blip r:embed="rId5"/>
          <a:srcRect l="0" t="56157" r="86073" b="5130"/>
          <a:stretch/>
        </p:blipFill>
        <p:spPr>
          <a:xfrm>
            <a:off x="5394960" y="4206240"/>
            <a:ext cx="581400" cy="1350360"/>
          </a:xfrm>
          <a:prstGeom prst="rect">
            <a:avLst/>
          </a:prstGeom>
          <a:ln>
            <a:noFill/>
          </a:ln>
        </p:spPr>
      </p:pic>
      <p:pic>
        <p:nvPicPr>
          <p:cNvPr id="148" name="" descr=""/>
          <p:cNvPicPr/>
          <p:nvPr/>
        </p:nvPicPr>
        <p:blipFill>
          <a:blip r:embed="rId6"/>
          <a:srcRect l="52035" t="4555" r="30458" b="47053"/>
          <a:stretch/>
        </p:blipFill>
        <p:spPr>
          <a:xfrm flipH="1">
            <a:off x="4408200" y="3931920"/>
            <a:ext cx="712800" cy="1624680"/>
          </a:xfrm>
          <a:prstGeom prst="rect">
            <a:avLst/>
          </a:prstGeom>
          <a:ln>
            <a:noFill/>
          </a:ln>
        </p:spPr>
      </p:pic>
      <p:pic>
        <p:nvPicPr>
          <p:cNvPr id="149" name="" descr=""/>
          <p:cNvPicPr/>
          <p:nvPr/>
        </p:nvPicPr>
        <p:blipFill>
          <a:blip r:embed="rId7"/>
          <a:srcRect l="12995" t="56157" r="70846" b="6740"/>
          <a:stretch/>
        </p:blipFill>
        <p:spPr>
          <a:xfrm>
            <a:off x="6201720" y="4429440"/>
            <a:ext cx="548280" cy="1051200"/>
          </a:xfrm>
          <a:prstGeom prst="rect">
            <a:avLst/>
          </a:prstGeom>
          <a:ln>
            <a:noFill/>
          </a:ln>
        </p:spPr>
      </p:pic>
      <p:sp>
        <p:nvSpPr>
          <p:cNvPr id="150" name="Line 3"/>
          <p:cNvSpPr/>
          <p:nvPr/>
        </p:nvSpPr>
        <p:spPr>
          <a:xfrm>
            <a:off x="2103120" y="2103120"/>
            <a:ext cx="237744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TextShape 4"/>
          <p:cNvSpPr txBox="1"/>
          <p:nvPr/>
        </p:nvSpPr>
        <p:spPr>
          <a:xfrm>
            <a:off x="3108960" y="17834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2" name="TextShape 5"/>
          <p:cNvSpPr txBox="1"/>
          <p:nvPr/>
        </p:nvSpPr>
        <p:spPr>
          <a:xfrm>
            <a:off x="7223760" y="1554480"/>
            <a:ext cx="2377440" cy="640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7 people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21 relationships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3" name="Line 6"/>
          <p:cNvSpPr/>
          <p:nvPr/>
        </p:nvSpPr>
        <p:spPr>
          <a:xfrm>
            <a:off x="2103120" y="3017520"/>
            <a:ext cx="457200" cy="64008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Line 7"/>
          <p:cNvSpPr/>
          <p:nvPr/>
        </p:nvSpPr>
        <p:spPr>
          <a:xfrm flipH="1">
            <a:off x="3017520" y="2926080"/>
            <a:ext cx="1554480" cy="73152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TextShape 8"/>
          <p:cNvSpPr txBox="1"/>
          <p:nvPr/>
        </p:nvSpPr>
        <p:spPr>
          <a:xfrm>
            <a:off x="2286000" y="3036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TextShape 9"/>
          <p:cNvSpPr txBox="1"/>
          <p:nvPr/>
        </p:nvSpPr>
        <p:spPr>
          <a:xfrm>
            <a:off x="3566160" y="301752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7" name="Line 10"/>
          <p:cNvSpPr/>
          <p:nvPr/>
        </p:nvSpPr>
        <p:spPr>
          <a:xfrm>
            <a:off x="2377080" y="2834640"/>
            <a:ext cx="1280520" cy="128016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Line 11"/>
          <p:cNvSpPr/>
          <p:nvPr/>
        </p:nvSpPr>
        <p:spPr>
          <a:xfrm flipH="1">
            <a:off x="4023360" y="3200400"/>
            <a:ext cx="548640" cy="73152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Line 12"/>
          <p:cNvSpPr/>
          <p:nvPr/>
        </p:nvSpPr>
        <p:spPr>
          <a:xfrm flipH="1">
            <a:off x="3017520" y="4480560"/>
            <a:ext cx="64008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TextShape 13"/>
          <p:cNvSpPr txBox="1"/>
          <p:nvPr/>
        </p:nvSpPr>
        <p:spPr>
          <a:xfrm>
            <a:off x="2834640" y="3108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1" name="TextShape 14"/>
          <p:cNvSpPr txBox="1"/>
          <p:nvPr/>
        </p:nvSpPr>
        <p:spPr>
          <a:xfrm>
            <a:off x="4023360" y="331128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TextShape 15"/>
          <p:cNvSpPr txBox="1"/>
          <p:nvPr/>
        </p:nvSpPr>
        <p:spPr>
          <a:xfrm>
            <a:off x="3200400" y="42062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3" name="Line 16"/>
          <p:cNvSpPr/>
          <p:nvPr/>
        </p:nvSpPr>
        <p:spPr>
          <a:xfrm>
            <a:off x="2468880" y="2743200"/>
            <a:ext cx="2011680" cy="137160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Line 17"/>
          <p:cNvSpPr/>
          <p:nvPr/>
        </p:nvSpPr>
        <p:spPr>
          <a:xfrm flipV="1">
            <a:off x="4754880" y="3566160"/>
            <a:ext cx="182880" cy="45720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Line 18"/>
          <p:cNvSpPr/>
          <p:nvPr/>
        </p:nvSpPr>
        <p:spPr>
          <a:xfrm>
            <a:off x="4055760" y="4488840"/>
            <a:ext cx="548640" cy="9144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Line 19"/>
          <p:cNvSpPr/>
          <p:nvPr/>
        </p:nvSpPr>
        <p:spPr>
          <a:xfrm>
            <a:off x="2926080" y="5029200"/>
            <a:ext cx="155448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TextShape 20"/>
          <p:cNvSpPr txBox="1"/>
          <p:nvPr/>
        </p:nvSpPr>
        <p:spPr>
          <a:xfrm>
            <a:off x="3200400" y="3036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8" name="TextShape 21"/>
          <p:cNvSpPr txBox="1"/>
          <p:nvPr/>
        </p:nvSpPr>
        <p:spPr>
          <a:xfrm>
            <a:off x="4536000" y="35661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9" name="TextShape 22"/>
          <p:cNvSpPr txBox="1"/>
          <p:nvPr/>
        </p:nvSpPr>
        <p:spPr>
          <a:xfrm>
            <a:off x="4206240" y="42062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TextShape 23"/>
          <p:cNvSpPr txBox="1"/>
          <p:nvPr/>
        </p:nvSpPr>
        <p:spPr>
          <a:xfrm>
            <a:off x="3108960" y="46828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Line 24"/>
          <p:cNvSpPr/>
          <p:nvPr/>
        </p:nvSpPr>
        <p:spPr>
          <a:xfrm>
            <a:off x="2468880" y="2651760"/>
            <a:ext cx="2926080" cy="164592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Line 25"/>
          <p:cNvSpPr/>
          <p:nvPr/>
        </p:nvSpPr>
        <p:spPr>
          <a:xfrm>
            <a:off x="5212080" y="3657600"/>
            <a:ext cx="274320" cy="54864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Line 26"/>
          <p:cNvSpPr/>
          <p:nvPr/>
        </p:nvSpPr>
        <p:spPr>
          <a:xfrm>
            <a:off x="4937760" y="4572000"/>
            <a:ext cx="548640" cy="18288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Line 27"/>
          <p:cNvSpPr/>
          <p:nvPr/>
        </p:nvSpPr>
        <p:spPr>
          <a:xfrm>
            <a:off x="4206240" y="4846320"/>
            <a:ext cx="118872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Line 28"/>
          <p:cNvSpPr/>
          <p:nvPr/>
        </p:nvSpPr>
        <p:spPr>
          <a:xfrm>
            <a:off x="2926080" y="5212080"/>
            <a:ext cx="237744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TextShape 29"/>
          <p:cNvSpPr txBox="1"/>
          <p:nvPr/>
        </p:nvSpPr>
        <p:spPr>
          <a:xfrm>
            <a:off x="2926080" y="269064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7" name="TextShape 30"/>
          <p:cNvSpPr txBox="1"/>
          <p:nvPr/>
        </p:nvSpPr>
        <p:spPr>
          <a:xfrm>
            <a:off x="5394960" y="367704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TextShape 31"/>
          <p:cNvSpPr txBox="1"/>
          <p:nvPr/>
        </p:nvSpPr>
        <p:spPr>
          <a:xfrm>
            <a:off x="5029200" y="42976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9" name="TextShape 32"/>
          <p:cNvSpPr txBox="1"/>
          <p:nvPr/>
        </p:nvSpPr>
        <p:spPr>
          <a:xfrm>
            <a:off x="4937760" y="484632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0" name="Line 33"/>
          <p:cNvSpPr/>
          <p:nvPr/>
        </p:nvSpPr>
        <p:spPr>
          <a:xfrm>
            <a:off x="2468880" y="2560320"/>
            <a:ext cx="3840480" cy="192024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Line 34"/>
          <p:cNvSpPr/>
          <p:nvPr/>
        </p:nvSpPr>
        <p:spPr>
          <a:xfrm>
            <a:off x="5486400" y="3566160"/>
            <a:ext cx="914400" cy="86328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Line 35"/>
          <p:cNvSpPr/>
          <p:nvPr/>
        </p:nvSpPr>
        <p:spPr>
          <a:xfrm>
            <a:off x="5852160" y="4754880"/>
            <a:ext cx="457200" cy="9144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Line 36"/>
          <p:cNvSpPr/>
          <p:nvPr/>
        </p:nvSpPr>
        <p:spPr>
          <a:xfrm>
            <a:off x="5029200" y="4297680"/>
            <a:ext cx="1280160" cy="36576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Line 37"/>
          <p:cNvSpPr/>
          <p:nvPr/>
        </p:nvSpPr>
        <p:spPr>
          <a:xfrm>
            <a:off x="4206240" y="5303520"/>
            <a:ext cx="2086920" cy="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Line 38"/>
          <p:cNvSpPr/>
          <p:nvPr/>
        </p:nvSpPr>
        <p:spPr>
          <a:xfrm flipV="1">
            <a:off x="2834640" y="5480640"/>
            <a:ext cx="3474720" cy="5760"/>
          </a:xfrm>
          <a:prstGeom prst="line">
            <a:avLst/>
          </a:prstGeom>
          <a:ln w="18360">
            <a:solidFill>
              <a:srgbClr val="c9211e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TextShape 39"/>
          <p:cNvSpPr txBox="1"/>
          <p:nvPr/>
        </p:nvSpPr>
        <p:spPr>
          <a:xfrm>
            <a:off x="5577840" y="387936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16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87" name="TextShape 40"/>
          <p:cNvSpPr txBox="1"/>
          <p:nvPr/>
        </p:nvSpPr>
        <p:spPr>
          <a:xfrm>
            <a:off x="5943600" y="37684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17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88" name="TextShape 41"/>
          <p:cNvSpPr txBox="1"/>
          <p:nvPr/>
        </p:nvSpPr>
        <p:spPr>
          <a:xfrm>
            <a:off x="5744520" y="42256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18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89" name="TextShape 42"/>
          <p:cNvSpPr txBox="1"/>
          <p:nvPr/>
        </p:nvSpPr>
        <p:spPr>
          <a:xfrm>
            <a:off x="5996160" y="477432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19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90" name="TextShape 43"/>
          <p:cNvSpPr txBox="1"/>
          <p:nvPr/>
        </p:nvSpPr>
        <p:spPr>
          <a:xfrm>
            <a:off x="5852160" y="495720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20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  <p:sp>
        <p:nvSpPr>
          <p:cNvPr id="191" name="TextShape 44"/>
          <p:cNvSpPr txBox="1"/>
          <p:nvPr/>
        </p:nvSpPr>
        <p:spPr>
          <a:xfrm>
            <a:off x="6217920" y="539496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solidFill>
                  <a:srgbClr val="c9211e"/>
                </a:solidFill>
                <a:latin typeface="Arial"/>
              </a:rPr>
              <a:t>21</a:t>
            </a:r>
            <a:endParaRPr b="0" lang="en-US" sz="1800" spc="-1" strike="noStrike">
              <a:solidFill>
                <a:srgbClr val="c9211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3108960" y="52102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3" name="TextShape 2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That doesn’t even count the dogs!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1"/>
          <a:srcRect l="0" t="0" r="74417" b="48381"/>
          <a:stretch/>
        </p:blipFill>
        <p:spPr>
          <a:xfrm>
            <a:off x="640080" y="1005840"/>
            <a:ext cx="1737000" cy="2926080"/>
          </a:xfrm>
          <a:prstGeom prst="rect">
            <a:avLst/>
          </a:prstGeom>
          <a:ln>
            <a:noFill/>
          </a:ln>
        </p:spPr>
      </p:pic>
      <p:pic>
        <p:nvPicPr>
          <p:cNvPr id="195" name="" descr=""/>
          <p:cNvPicPr/>
          <p:nvPr/>
        </p:nvPicPr>
        <p:blipFill>
          <a:blip r:embed="rId2"/>
          <a:srcRect l="25112" t="0" r="51994" b="47053"/>
          <a:stretch/>
        </p:blipFill>
        <p:spPr>
          <a:xfrm>
            <a:off x="4297680" y="1371600"/>
            <a:ext cx="1554480" cy="2345040"/>
          </a:xfrm>
          <a:prstGeom prst="rect">
            <a:avLst/>
          </a:prstGeom>
          <a:ln>
            <a:noFill/>
          </a:ln>
        </p:spPr>
      </p:pic>
      <p:pic>
        <p:nvPicPr>
          <p:cNvPr id="196" name="" descr=""/>
          <p:cNvPicPr/>
          <p:nvPr/>
        </p:nvPicPr>
        <p:blipFill>
          <a:blip r:embed="rId3"/>
          <a:srcRect l="72222" t="4555" r="3540" b="47053"/>
          <a:stretch/>
        </p:blipFill>
        <p:spPr>
          <a:xfrm>
            <a:off x="2103120" y="3566160"/>
            <a:ext cx="1206720" cy="2011680"/>
          </a:xfrm>
          <a:prstGeom prst="rect">
            <a:avLst/>
          </a:prstGeom>
          <a:ln>
            <a:noFill/>
          </a:ln>
        </p:spPr>
      </p:pic>
      <p:pic>
        <p:nvPicPr>
          <p:cNvPr id="197" name="" descr=""/>
          <p:cNvPicPr/>
          <p:nvPr/>
        </p:nvPicPr>
        <p:blipFill>
          <a:blip r:embed="rId4"/>
          <a:srcRect l="49341" t="6171" r="27769" b="47053"/>
          <a:stretch/>
        </p:blipFill>
        <p:spPr>
          <a:xfrm>
            <a:off x="3383640" y="3840480"/>
            <a:ext cx="1005840" cy="1716120"/>
          </a:xfrm>
          <a:prstGeom prst="rect">
            <a:avLst/>
          </a:prstGeom>
          <a:ln>
            <a:noFill/>
          </a:ln>
        </p:spPr>
      </p:pic>
      <p:pic>
        <p:nvPicPr>
          <p:cNvPr id="198" name="" descr=""/>
          <p:cNvPicPr/>
          <p:nvPr/>
        </p:nvPicPr>
        <p:blipFill>
          <a:blip r:embed="rId5"/>
          <a:srcRect l="0" t="56157" r="86073" b="5130"/>
          <a:stretch/>
        </p:blipFill>
        <p:spPr>
          <a:xfrm>
            <a:off x="5394960" y="4206240"/>
            <a:ext cx="581400" cy="1350360"/>
          </a:xfrm>
          <a:prstGeom prst="rect">
            <a:avLst/>
          </a:prstGeom>
          <a:ln>
            <a:noFill/>
          </a:ln>
        </p:spPr>
      </p:pic>
      <p:pic>
        <p:nvPicPr>
          <p:cNvPr id="199" name="" descr=""/>
          <p:cNvPicPr/>
          <p:nvPr/>
        </p:nvPicPr>
        <p:blipFill>
          <a:blip r:embed="rId6"/>
          <a:srcRect l="52035" t="4555" r="30458" b="47053"/>
          <a:stretch/>
        </p:blipFill>
        <p:spPr>
          <a:xfrm flipH="1">
            <a:off x="4408200" y="3931920"/>
            <a:ext cx="712800" cy="1624680"/>
          </a:xfrm>
          <a:prstGeom prst="rect">
            <a:avLst/>
          </a:prstGeom>
          <a:ln>
            <a:noFill/>
          </a:ln>
        </p:spPr>
      </p:pic>
      <p:pic>
        <p:nvPicPr>
          <p:cNvPr id="200" name="" descr=""/>
          <p:cNvPicPr/>
          <p:nvPr/>
        </p:nvPicPr>
        <p:blipFill>
          <a:blip r:embed="rId7"/>
          <a:srcRect l="12995" t="56157" r="70846" b="6740"/>
          <a:stretch/>
        </p:blipFill>
        <p:spPr>
          <a:xfrm>
            <a:off x="6201720" y="4429440"/>
            <a:ext cx="548280" cy="1051200"/>
          </a:xfrm>
          <a:prstGeom prst="rect">
            <a:avLst/>
          </a:prstGeom>
          <a:ln>
            <a:noFill/>
          </a:ln>
        </p:spPr>
      </p:pic>
      <p:sp>
        <p:nvSpPr>
          <p:cNvPr id="201" name="Line 3"/>
          <p:cNvSpPr/>
          <p:nvPr/>
        </p:nvSpPr>
        <p:spPr>
          <a:xfrm>
            <a:off x="2103120" y="2103120"/>
            <a:ext cx="237744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TextShape 4"/>
          <p:cNvSpPr txBox="1"/>
          <p:nvPr/>
        </p:nvSpPr>
        <p:spPr>
          <a:xfrm>
            <a:off x="3108960" y="17834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TextShape 5"/>
          <p:cNvSpPr txBox="1"/>
          <p:nvPr/>
        </p:nvSpPr>
        <p:spPr>
          <a:xfrm>
            <a:off x="7223760" y="1554480"/>
            <a:ext cx="2377440" cy="640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7 people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21 relationships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Line 6"/>
          <p:cNvSpPr/>
          <p:nvPr/>
        </p:nvSpPr>
        <p:spPr>
          <a:xfrm>
            <a:off x="2103120" y="3017520"/>
            <a:ext cx="457200" cy="64008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Line 7"/>
          <p:cNvSpPr/>
          <p:nvPr/>
        </p:nvSpPr>
        <p:spPr>
          <a:xfrm flipH="1">
            <a:off x="3017520" y="2926080"/>
            <a:ext cx="1554480" cy="73152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TextShape 8"/>
          <p:cNvSpPr txBox="1"/>
          <p:nvPr/>
        </p:nvSpPr>
        <p:spPr>
          <a:xfrm>
            <a:off x="2286000" y="3036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7" name="TextShape 9"/>
          <p:cNvSpPr txBox="1"/>
          <p:nvPr/>
        </p:nvSpPr>
        <p:spPr>
          <a:xfrm>
            <a:off x="3566160" y="301752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8" name="Line 10"/>
          <p:cNvSpPr/>
          <p:nvPr/>
        </p:nvSpPr>
        <p:spPr>
          <a:xfrm>
            <a:off x="2377080" y="2834640"/>
            <a:ext cx="1280520" cy="128016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Line 11"/>
          <p:cNvSpPr/>
          <p:nvPr/>
        </p:nvSpPr>
        <p:spPr>
          <a:xfrm flipH="1">
            <a:off x="4023360" y="3200400"/>
            <a:ext cx="548640" cy="73152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Line 12"/>
          <p:cNvSpPr/>
          <p:nvPr/>
        </p:nvSpPr>
        <p:spPr>
          <a:xfrm flipH="1">
            <a:off x="3017520" y="4480560"/>
            <a:ext cx="64008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TextShape 13"/>
          <p:cNvSpPr txBox="1"/>
          <p:nvPr/>
        </p:nvSpPr>
        <p:spPr>
          <a:xfrm>
            <a:off x="2834640" y="3108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2" name="TextShape 14"/>
          <p:cNvSpPr txBox="1"/>
          <p:nvPr/>
        </p:nvSpPr>
        <p:spPr>
          <a:xfrm>
            <a:off x="4023360" y="331128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3" name="TextShape 15"/>
          <p:cNvSpPr txBox="1"/>
          <p:nvPr/>
        </p:nvSpPr>
        <p:spPr>
          <a:xfrm>
            <a:off x="3200400" y="42062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4" name="Line 16"/>
          <p:cNvSpPr/>
          <p:nvPr/>
        </p:nvSpPr>
        <p:spPr>
          <a:xfrm>
            <a:off x="2468880" y="2743200"/>
            <a:ext cx="2011680" cy="137160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Line 17"/>
          <p:cNvSpPr/>
          <p:nvPr/>
        </p:nvSpPr>
        <p:spPr>
          <a:xfrm flipV="1">
            <a:off x="4754880" y="3566160"/>
            <a:ext cx="182880" cy="45720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Line 18"/>
          <p:cNvSpPr/>
          <p:nvPr/>
        </p:nvSpPr>
        <p:spPr>
          <a:xfrm>
            <a:off x="4055760" y="4488840"/>
            <a:ext cx="548640" cy="9144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7" name="Line 19"/>
          <p:cNvSpPr/>
          <p:nvPr/>
        </p:nvSpPr>
        <p:spPr>
          <a:xfrm>
            <a:off x="2926080" y="5029200"/>
            <a:ext cx="155448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TextShape 20"/>
          <p:cNvSpPr txBox="1"/>
          <p:nvPr/>
        </p:nvSpPr>
        <p:spPr>
          <a:xfrm>
            <a:off x="3200400" y="30369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TextShape 21"/>
          <p:cNvSpPr txBox="1"/>
          <p:nvPr/>
        </p:nvSpPr>
        <p:spPr>
          <a:xfrm>
            <a:off x="4536000" y="356616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TextShape 22"/>
          <p:cNvSpPr txBox="1"/>
          <p:nvPr/>
        </p:nvSpPr>
        <p:spPr>
          <a:xfrm>
            <a:off x="4206240" y="4206240"/>
            <a:ext cx="2743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1" name="TextShape 23"/>
          <p:cNvSpPr txBox="1"/>
          <p:nvPr/>
        </p:nvSpPr>
        <p:spPr>
          <a:xfrm>
            <a:off x="3108960" y="46828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2" name="Line 24"/>
          <p:cNvSpPr/>
          <p:nvPr/>
        </p:nvSpPr>
        <p:spPr>
          <a:xfrm>
            <a:off x="2468880" y="2651760"/>
            <a:ext cx="2926080" cy="164592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Line 25"/>
          <p:cNvSpPr/>
          <p:nvPr/>
        </p:nvSpPr>
        <p:spPr>
          <a:xfrm>
            <a:off x="5212080" y="3657600"/>
            <a:ext cx="274320" cy="54864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Line 26"/>
          <p:cNvSpPr/>
          <p:nvPr/>
        </p:nvSpPr>
        <p:spPr>
          <a:xfrm>
            <a:off x="4937760" y="4572000"/>
            <a:ext cx="548640" cy="18288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Line 27"/>
          <p:cNvSpPr/>
          <p:nvPr/>
        </p:nvSpPr>
        <p:spPr>
          <a:xfrm>
            <a:off x="4206240" y="4846320"/>
            <a:ext cx="118872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Line 28"/>
          <p:cNvSpPr/>
          <p:nvPr/>
        </p:nvSpPr>
        <p:spPr>
          <a:xfrm>
            <a:off x="2926080" y="5212080"/>
            <a:ext cx="237744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TextShape 29"/>
          <p:cNvSpPr txBox="1"/>
          <p:nvPr/>
        </p:nvSpPr>
        <p:spPr>
          <a:xfrm>
            <a:off x="2926080" y="269064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8" name="TextShape 30"/>
          <p:cNvSpPr txBox="1"/>
          <p:nvPr/>
        </p:nvSpPr>
        <p:spPr>
          <a:xfrm>
            <a:off x="5394960" y="367704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9" name="TextShape 31"/>
          <p:cNvSpPr txBox="1"/>
          <p:nvPr/>
        </p:nvSpPr>
        <p:spPr>
          <a:xfrm>
            <a:off x="5029200" y="42976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TextShape 32"/>
          <p:cNvSpPr txBox="1"/>
          <p:nvPr/>
        </p:nvSpPr>
        <p:spPr>
          <a:xfrm>
            <a:off x="4937760" y="484632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1" name="Line 33"/>
          <p:cNvSpPr/>
          <p:nvPr/>
        </p:nvSpPr>
        <p:spPr>
          <a:xfrm>
            <a:off x="2468880" y="2560320"/>
            <a:ext cx="3840480" cy="192024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Line 34"/>
          <p:cNvSpPr/>
          <p:nvPr/>
        </p:nvSpPr>
        <p:spPr>
          <a:xfrm>
            <a:off x="5486400" y="3566160"/>
            <a:ext cx="914400" cy="86328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Line 35"/>
          <p:cNvSpPr/>
          <p:nvPr/>
        </p:nvSpPr>
        <p:spPr>
          <a:xfrm>
            <a:off x="5852160" y="4754880"/>
            <a:ext cx="457200" cy="9144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Line 36"/>
          <p:cNvSpPr/>
          <p:nvPr/>
        </p:nvSpPr>
        <p:spPr>
          <a:xfrm>
            <a:off x="5029200" y="4297680"/>
            <a:ext cx="1280160" cy="36576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Line 37"/>
          <p:cNvSpPr/>
          <p:nvPr/>
        </p:nvSpPr>
        <p:spPr>
          <a:xfrm>
            <a:off x="4206240" y="5303520"/>
            <a:ext cx="208692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Line 38"/>
          <p:cNvSpPr/>
          <p:nvPr/>
        </p:nvSpPr>
        <p:spPr>
          <a:xfrm flipV="1">
            <a:off x="2834640" y="5480640"/>
            <a:ext cx="3474720" cy="576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TextShape 39"/>
          <p:cNvSpPr txBox="1"/>
          <p:nvPr/>
        </p:nvSpPr>
        <p:spPr>
          <a:xfrm>
            <a:off x="5577840" y="387936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8" name="TextShape 40"/>
          <p:cNvSpPr txBox="1"/>
          <p:nvPr/>
        </p:nvSpPr>
        <p:spPr>
          <a:xfrm>
            <a:off x="5943600" y="37684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9" name="TextShape 41"/>
          <p:cNvSpPr txBox="1"/>
          <p:nvPr/>
        </p:nvSpPr>
        <p:spPr>
          <a:xfrm>
            <a:off x="5744520" y="422568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0" name="TextShape 42"/>
          <p:cNvSpPr txBox="1"/>
          <p:nvPr/>
        </p:nvSpPr>
        <p:spPr>
          <a:xfrm>
            <a:off x="5996160" y="477432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19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1" name="TextShape 43"/>
          <p:cNvSpPr txBox="1"/>
          <p:nvPr/>
        </p:nvSpPr>
        <p:spPr>
          <a:xfrm>
            <a:off x="5852160" y="495720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20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TextShape 44"/>
          <p:cNvSpPr txBox="1"/>
          <p:nvPr/>
        </p:nvSpPr>
        <p:spPr>
          <a:xfrm>
            <a:off x="6217920" y="5394960"/>
            <a:ext cx="4572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21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43" name="" descr=""/>
          <p:cNvPicPr/>
          <p:nvPr/>
        </p:nvPicPr>
        <p:blipFill>
          <a:blip r:embed="rId8"/>
          <a:srcRect l="71154" t="69373" r="15688" b="0"/>
          <a:stretch/>
        </p:blipFill>
        <p:spPr>
          <a:xfrm>
            <a:off x="7620840" y="4663440"/>
            <a:ext cx="517320" cy="1005840"/>
          </a:xfrm>
          <a:prstGeom prst="rect">
            <a:avLst/>
          </a:prstGeom>
          <a:ln>
            <a:noFill/>
          </a:ln>
        </p:spPr>
      </p:pic>
      <p:pic>
        <p:nvPicPr>
          <p:cNvPr id="244" name="" descr=""/>
          <p:cNvPicPr/>
          <p:nvPr/>
        </p:nvPicPr>
        <p:blipFill>
          <a:blip r:embed="rId9"/>
          <a:srcRect l="71154" t="69373" r="15688" b="0"/>
          <a:stretch/>
        </p:blipFill>
        <p:spPr>
          <a:xfrm>
            <a:off x="8404560" y="4993200"/>
            <a:ext cx="282240" cy="548640"/>
          </a:xfrm>
          <a:prstGeom prst="rect">
            <a:avLst/>
          </a:prstGeom>
          <a:ln>
            <a:noFill/>
          </a:ln>
        </p:spPr>
      </p:pic>
      <p:sp>
        <p:nvSpPr>
          <p:cNvPr id="245" name="TextShape 45"/>
          <p:cNvSpPr txBox="1"/>
          <p:nvPr/>
        </p:nvSpPr>
        <p:spPr>
          <a:xfrm>
            <a:off x="7529400" y="4297680"/>
            <a:ext cx="1340280" cy="715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2200" spc="-1" strike="noStrike">
                <a:solidFill>
                  <a:srgbClr val="c9211e"/>
                </a:solidFill>
                <a:latin typeface="Arial"/>
              </a:rPr>
              <a:t>???????</a:t>
            </a:r>
            <a:endParaRPr b="0" lang="en-US" sz="2200" spc="-1" strike="noStrike">
              <a:solidFill>
                <a:srgbClr val="c9211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1"/>
          <p:cNvSpPr txBox="1"/>
          <p:nvPr/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The number of relationships is exponential.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47" name="" descr="R = \frac{N(N-1)}{2}"/>
          <p:cNvPicPr/>
          <p:nvPr/>
        </p:nvPicPr>
        <p:blipFill>
          <a:blip r:embed="rId1"/>
          <a:stretch/>
        </p:blipFill>
        <p:spPr>
          <a:xfrm>
            <a:off x="2463840" y="2001960"/>
            <a:ext cx="5152680" cy="1666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2021-08-27T01:12:51Z</dcterms:created>
  <dc:creator>Kurtis D. Miller</dc:creator>
  <dc:description/>
  <dc:language>en-US</dc:language>
  <cp:lastModifiedBy>Kurtis D. Miller</cp:lastModifiedBy>
  <dcterms:modified xsi:type="dcterms:W3CDTF">2021-08-27T02:27:43Z</dcterms:modified>
  <cp:revision>2</cp:revision>
  <dc:subject/>
  <dc:title/>
</cp:coreProperties>
</file>